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42A"/>
    <a:srgbClr val="EA2061"/>
    <a:srgbClr val="E21666"/>
    <a:srgbClr val="8E231C"/>
    <a:srgbClr val="FFAA01"/>
    <a:srgbClr val="FFD500"/>
    <a:srgbClr val="F78F1E"/>
    <a:srgbClr val="80093B"/>
    <a:srgbClr val="B72903"/>
    <a:srgbClr val="FFE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568" y="-9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2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-8390" y="-1068"/>
            <a:ext cx="3997325" cy="4861870"/>
          </a:xfrm>
          <a:prstGeom prst="rect">
            <a:avLst/>
          </a:prstGeom>
          <a:solidFill>
            <a:srgbClr val="EA2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94029" y="327330"/>
            <a:ext cx="3409267" cy="12931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ВАМ</a:t>
            </a:r>
          </a:p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ПОДАРОК!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7491" y="3924697"/>
            <a:ext cx="3236046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74612" y="3957158"/>
            <a:ext cx="237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E21666"/>
                </a:solidFill>
              </a:rPr>
              <a:t>Предложение действует до:</a:t>
            </a:r>
            <a:endParaRPr lang="ru-RU" sz="1400" b="1" dirty="0">
              <a:solidFill>
                <a:srgbClr val="E21666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614" y="3204617"/>
            <a:ext cx="2776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500 рублей в подарок при </a:t>
            </a:r>
            <a:r>
              <a:rPr lang="ru-RU" sz="1400" b="1" dirty="0" smtClean="0">
                <a:solidFill>
                  <a:schemeClr val="bg1"/>
                </a:solidFill>
              </a:rPr>
              <a:t>любой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покупке </a:t>
            </a:r>
            <a:r>
              <a:rPr lang="ru-RU" sz="1400" b="1" dirty="0">
                <a:solidFill>
                  <a:schemeClr val="bg1"/>
                </a:solidFill>
              </a:rPr>
              <a:t>на сумму от 1990 руб.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29" y="1692449"/>
            <a:ext cx="33924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390" y="-1068"/>
            <a:ext cx="3997325" cy="2769860"/>
          </a:xfrm>
          <a:prstGeom prst="rect">
            <a:avLst/>
          </a:prstGeom>
          <a:solidFill>
            <a:srgbClr val="EA2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41994" y="180281"/>
            <a:ext cx="3111749" cy="8039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5 причин купить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товар сегодня!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070" y="1044814"/>
            <a:ext cx="15103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Ваш товар </a:t>
            </a:r>
            <a:r>
              <a:rPr lang="ru-RU" b="1" i="1" dirty="0" smtClean="0"/>
              <a:t>от 990руб.</a:t>
            </a:r>
            <a:endParaRPr lang="ru-RU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9576" y="1306424"/>
            <a:ext cx="2358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Качество вашего товара</a:t>
            </a:r>
            <a:r>
              <a:rPr lang="ru-RU" b="1" i="1" dirty="0" smtClean="0"/>
              <a:t> из Италии</a:t>
            </a:r>
            <a:endParaRPr lang="ru-RU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1956" y="1623092"/>
            <a:ext cx="2501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Скидки и подарки </a:t>
            </a:r>
            <a:r>
              <a:rPr lang="ru-RU" dirty="0" smtClean="0"/>
              <a:t>всем покупателям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57070" y="1884702"/>
            <a:ext cx="2377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Подарочная упаковка — </a:t>
            </a:r>
            <a:r>
              <a:rPr lang="ru-RU" b="1" i="1" dirty="0" smtClean="0"/>
              <a:t>Бесплатно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502" y="2289999"/>
            <a:ext cx="2804460" cy="338554"/>
          </a:xfrm>
          <a:prstGeom prst="roundRect">
            <a:avLst/>
          </a:prstGeom>
          <a:solidFill>
            <a:srgbClr val="52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" y="2768792"/>
            <a:ext cx="3997325" cy="2776346"/>
          </a:xfrm>
          <a:prstGeom prst="rect">
            <a:avLst/>
          </a:prstGeom>
          <a:solidFill>
            <a:srgbClr val="52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21342" y="2289999"/>
            <a:ext cx="248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Только 4 часа </a:t>
            </a:r>
            <a:r>
              <a:rPr lang="ru-RU" sz="1600" b="1" i="1" dirty="0" smtClean="0">
                <a:solidFill>
                  <a:schemeClr val="bg1"/>
                </a:solidFill>
              </a:rPr>
              <a:t>-50% на все!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044814"/>
            <a:ext cx="215587" cy="2155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325155"/>
            <a:ext cx="224148" cy="2241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46" y="1883979"/>
            <a:ext cx="262333" cy="26233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593395"/>
            <a:ext cx="248217" cy="2482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8" y="2270697"/>
            <a:ext cx="323401" cy="3234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0175" y="2772569"/>
            <a:ext cx="28296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ТЦ «……..»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</a:rPr>
              <a:t>- 1 этаж, название магазина</a:t>
            </a:r>
            <a:endParaRPr lang="ru-RU" sz="1600" i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7" r="738" b="10763"/>
          <a:stretch/>
        </p:blipFill>
        <p:spPr bwMode="auto">
          <a:xfrm>
            <a:off x="716239" y="3591397"/>
            <a:ext cx="2511675" cy="92273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otvetim.com.ua/images/2008/megamoll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05" r="8524" b="-4837"/>
          <a:stretch/>
        </p:blipFill>
        <p:spPr bwMode="auto">
          <a:xfrm>
            <a:off x="716239" y="4644777"/>
            <a:ext cx="1138407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" t="9521" r="272" b="18500"/>
          <a:stretch/>
        </p:blipFill>
        <p:spPr bwMode="auto">
          <a:xfrm>
            <a:off x="1998661" y="4644777"/>
            <a:ext cx="1229253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56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19</cp:revision>
  <dcterms:created xsi:type="dcterms:W3CDTF">2013-04-14T13:39:30Z</dcterms:created>
  <dcterms:modified xsi:type="dcterms:W3CDTF">2013-04-15T01:14:16Z</dcterms:modified>
</cp:coreProperties>
</file>